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My Dog's Tail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Poem by Arthur Wallace Peach</a:t>
            </a:r>
          </a:p>
          <a:p>
            <a:r>
              <a:t>Grade 3 English Literature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Poem: My Dog's 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t>What put the wiggle in a little dog’s tail</a:t>
            </a:r>
          </a:p>
          <a:p>
            <a:r>
              <a:t>I’d like to know!</a:t>
            </a:r>
          </a:p>
          <a:p>
            <a:r>
              <a:t>That gay little wiggle, that glad little waggle—</a:t>
            </a:r>
          </a:p>
          <a:p>
            <a:r>
              <a:t>How did it grow?</a:t>
            </a:r>
          </a:p>
          <a:p>
            <a:endParaRPr/>
          </a:p>
          <a:p>
            <a:r>
              <a:t>It starts in his mind and it runs out behind</a:t>
            </a:r>
          </a:p>
          <a:p>
            <a:r>
              <a:t>To the tip of his tail, and then</a:t>
            </a:r>
          </a:p>
          <a:p>
            <a:r>
              <a:t>That glad little wiggle, that gay little wiggle</a:t>
            </a:r>
          </a:p>
          <a:p>
            <a:r>
              <a:t>Begins all over again.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poem playfully describes a dog’s tail wagging with joy and excitement. It starts from the dog’s happy mind and travels to its tail, making it wag again and again. The poem shows how a dog’s tail is always cheerful, rain or shine.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My Dog’s Tail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2743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2400"/>
            </a:pPr>
            <a:r>
              <a:rPr dirty="0"/>
              <a:t>• Dog's Tail</a:t>
            </a:r>
            <a:br>
              <a:rPr dirty="0"/>
            </a:br>
            <a:r>
              <a:rPr dirty="0"/>
              <a:t>    - Wiggle and Waggle</a:t>
            </a:r>
            <a:br>
              <a:rPr dirty="0"/>
            </a:br>
            <a:r>
              <a:rPr dirty="0"/>
              <a:t>    - Shows Joy and Excitement</a:t>
            </a:r>
            <a:br>
              <a:rPr dirty="0"/>
            </a:br>
            <a:r>
              <a:rPr dirty="0"/>
              <a:t>    - Starts in the Mind</a:t>
            </a:r>
            <a:br>
              <a:rPr dirty="0"/>
            </a:br>
            <a:r>
              <a:rPr dirty="0"/>
              <a:t>    - Happens in All Weather</a:t>
            </a:r>
            <a:br>
              <a:rPr dirty="0"/>
            </a:br>
            <a:r>
              <a:rPr dirty="0"/>
              <a:t>    - Symbol of Cheerfulness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</TotalTime>
  <Words>135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My Dog's Tail</vt:lpstr>
      <vt:lpstr>Poem: My Dog's Tail</vt:lpstr>
      <vt:lpstr>Summary</vt:lpstr>
      <vt:lpstr> My Dog’s Tail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Dog's Tail</dc:title>
  <dc:creator>sns</dc:creator>
  <dc:description>generated using python-pptx</dc:description>
  <cp:lastModifiedBy>sns</cp:lastModifiedBy>
  <cp:revision>3</cp:revision>
  <dcterms:created xsi:type="dcterms:W3CDTF">2013-01-27T09:14:16Z</dcterms:created>
  <dcterms:modified xsi:type="dcterms:W3CDTF">2025-08-28T09:06:12Z</dcterms:modified>
</cp:coreProperties>
</file>